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D1402F-09F6-49D4-8945-3C328D690C43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49FF6B-5B54-426D-A902-00DFA332F2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7200" b="1" dirty="0" smtClean="0"/>
              <a:t>Проект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1299" y="3244334"/>
            <a:ext cx="3961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718016"/>
          </a:xfrm>
        </p:spPr>
        <p:txBody>
          <a:bodyPr/>
          <a:lstStyle/>
          <a:p>
            <a:r>
              <a:rPr lang="ru-RU" sz="2400" dirty="0" err="1">
                <a:effectLst/>
              </a:rPr>
              <a:t>Пронькина</a:t>
            </a:r>
            <a:r>
              <a:rPr lang="ru-RU" sz="2400" dirty="0">
                <a:effectLst/>
              </a:rPr>
              <a:t> Полина , 1 «А».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492896"/>
            <a:ext cx="6400800" cy="1713344"/>
          </a:xfrm>
        </p:spPr>
        <p:txBody>
          <a:bodyPr/>
          <a:lstStyle/>
          <a:p>
            <a:pPr algn="ctr"/>
            <a:r>
              <a:rPr lang="ru-RU" sz="3600" b="1" dirty="0"/>
              <a:t>СПАСИБО ЗА ВНИМАНИЕ!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992888" cy="216024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 зовут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Пронькина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Полина. В моей семье четыре человека: папа, мама, брат и я.  Папу зовут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Пронькин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Владимир Михайлович, маму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Пронькина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Наталья Андреевна, брата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Пронькин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Артемий</a:t>
            </a:r>
            <a:r>
              <a:rPr lang="ru-RU" dirty="0"/>
              <a:t>. </a:t>
            </a:r>
          </a:p>
        </p:txBody>
      </p:sp>
      <p:pic>
        <p:nvPicPr>
          <p:cNvPr id="4" name="Рисунок 3" descr="C:\Users\User\Pictures\Артемий\Артем Крестины\DSC063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940425" cy="416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8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Мой папа заядлый рыбак и часто берет меня с собой на рыбалку:</a:t>
            </a:r>
          </a:p>
          <a:p>
            <a:endParaRPr lang="ru-RU" dirty="0"/>
          </a:p>
        </p:txBody>
      </p:sp>
      <p:pic>
        <p:nvPicPr>
          <p:cNvPr id="5" name="Рисунок 4" descr="C:\Users\User\Pictures\Рыбалка, футб.2012\DSC060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032448" cy="352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\Desktop\Астрахань 2010\Астрахань 2010\IMG_4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5" y="1746528"/>
            <a:ext cx="4266500" cy="34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/>
          <a:lstStyle/>
          <a:p>
            <a:r>
              <a:rPr lang="ru-RU" dirty="0"/>
              <a:t>Всей семьей мы любим проводить время вместе: ходить на футбол</a:t>
            </a:r>
          </a:p>
        </p:txBody>
      </p:sp>
      <p:pic>
        <p:nvPicPr>
          <p:cNvPr id="4" name="Рисунок 3" descr="C:\Users\User\Pictures\Рыбалка, футб.2012\DSC061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7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/>
          <a:lstStyle/>
          <a:p>
            <a:r>
              <a:rPr lang="ru-RU" dirty="0"/>
              <a:t> кататься на лыжах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1556792"/>
            <a:ext cx="4960546" cy="46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5232"/>
          </a:xfrm>
        </p:spPr>
        <p:txBody>
          <a:bodyPr/>
          <a:lstStyle/>
          <a:p>
            <a:r>
              <a:rPr lang="ru-RU" dirty="0"/>
              <a:t>ездить отдыхать</a:t>
            </a:r>
          </a:p>
        </p:txBody>
      </p:sp>
      <p:pic>
        <p:nvPicPr>
          <p:cNvPr id="4" name="Рисунок 3" descr="C:\Users\User\Pictures\ОТДЫХ\Турция Белек  07.11\IMG_57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5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улять в парке</a:t>
            </a:r>
            <a:endParaRPr lang="ru-RU" dirty="0"/>
          </a:p>
        </p:txBody>
      </p:sp>
      <p:pic>
        <p:nvPicPr>
          <p:cNvPr id="1026" name="Picture 2" descr="C:\Users\User\Pictures\Щербинка лето 2011\IMG_5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1926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/>
          <a:lstStyle/>
          <a:p>
            <a:r>
              <a:rPr lang="ru-RU" dirty="0"/>
              <a:t>встречаться с родственниками</a:t>
            </a:r>
          </a:p>
          <a:p>
            <a:endParaRPr lang="ru-RU" dirty="0"/>
          </a:p>
        </p:txBody>
      </p:sp>
      <p:pic>
        <p:nvPicPr>
          <p:cNvPr id="4" name="Рисунок 3" descr="C:\Users\User\Pictures\ШКОЛА\1 Сентября 2012\IMG_86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3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5232"/>
          </a:xfrm>
        </p:spPr>
        <p:txBody>
          <a:bodyPr/>
          <a:lstStyle/>
          <a:p>
            <a:r>
              <a:rPr lang="ru-RU" dirty="0"/>
              <a:t>и </a:t>
            </a:r>
            <a:r>
              <a:rPr lang="ru-RU" dirty="0" smtClean="0"/>
              <a:t>друзьями</a:t>
            </a:r>
            <a:endParaRPr lang="ru-RU" dirty="0"/>
          </a:p>
        </p:txBody>
      </p:sp>
      <p:pic>
        <p:nvPicPr>
          <p:cNvPr id="4" name="Рисунок 3" descr="H:\Наталья 01.02.11\Pictures\Новый год 2011\DSCN08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14" y="1340768"/>
            <a:ext cx="5104037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8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91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Пронькина Полина , 1 «А».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User</cp:lastModifiedBy>
  <cp:revision>7</cp:revision>
  <dcterms:created xsi:type="dcterms:W3CDTF">2012-12-24T17:43:49Z</dcterms:created>
  <dcterms:modified xsi:type="dcterms:W3CDTF">2012-12-24T18:48:00Z</dcterms:modified>
</cp:coreProperties>
</file>